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322" r:id="rId4"/>
    <p:sldId id="261" r:id="rId5"/>
    <p:sldId id="318" r:id="rId6"/>
    <p:sldId id="317" r:id="rId7"/>
    <p:sldId id="321" r:id="rId8"/>
    <p:sldId id="319" r:id="rId9"/>
    <p:sldId id="320" r:id="rId10"/>
    <p:sldId id="316" r:id="rId11"/>
    <p:sldId id="257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82" r:id="rId32"/>
    <p:sldId id="284" r:id="rId33"/>
    <p:sldId id="283" r:id="rId34"/>
    <p:sldId id="285" r:id="rId35"/>
    <p:sldId id="286" r:id="rId36"/>
    <p:sldId id="287" r:id="rId37"/>
    <p:sldId id="288" r:id="rId38"/>
    <p:sldId id="289" r:id="rId39"/>
    <p:sldId id="290" r:id="rId40"/>
    <p:sldId id="293" r:id="rId41"/>
    <p:sldId id="291" r:id="rId42"/>
    <p:sldId id="292" r:id="rId43"/>
    <p:sldId id="279" r:id="rId44"/>
    <p:sldId id="280" r:id="rId45"/>
    <p:sldId id="281" r:id="rId46"/>
    <p:sldId id="313" r:id="rId47"/>
    <p:sldId id="314" r:id="rId48"/>
    <p:sldId id="315" r:id="rId4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92066C-EC40-4862-B33F-1363E1FA9671}" type="datetimeFigureOut">
              <a:rPr lang="th-TH" smtClean="0"/>
              <a:t>25/02/59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F271FE-8215-4502-BF8B-1EE75F1A0BDC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Psychoeducation</a:t>
            </a:r>
            <a:r>
              <a:rPr lang="en-US" dirty="0" smtClean="0">
                <a:solidFill>
                  <a:srgbClr val="FFFF00"/>
                </a:solidFill>
              </a:rPr>
              <a:t> and counseling techniques for common child psychiatric problems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7854696" cy="17526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นพ. ชาญณรงค์ ชัยอุดมสม</a:t>
            </a:r>
          </a:p>
          <a:p>
            <a:r>
              <a:rPr lang="th-TH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สถาบันสุขภาพจิตเด็กและวัยรุ่นภาคตะวันออกเฉียงเหนือ</a:t>
            </a:r>
            <a:endParaRPr lang="th-TH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3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9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6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7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4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7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3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3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65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927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33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การให้สุขภาพจิตศึกษา (</a:t>
            </a:r>
            <a:r>
              <a:rPr lang="en-US" dirty="0" err="1" smtClean="0"/>
              <a:t>Psychoeducation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 </a:t>
            </a:r>
            <a:r>
              <a:rPr lang="th-TH" sz="3200" dirty="0" smtClean="0"/>
              <a:t>เป็น</a:t>
            </a:r>
            <a:r>
              <a:rPr lang="th-TH" sz="3200" dirty="0"/>
              <a:t>การให้สุขศึกษาเฉพาะเรื่อง </a:t>
            </a:r>
            <a:r>
              <a:rPr lang="th-TH" sz="3200" dirty="0" smtClean="0"/>
              <a:t>ให้</a:t>
            </a:r>
            <a:r>
              <a:rPr lang="th-TH" sz="3200" dirty="0"/>
              <a:t>ความรู้เกี่ยวกับโรคทางจิตเวชหรือการเจ็บป่วยทางจิต โดยมีวัตถุประสงค์เพื่อช่วยเหลือผู้ป่วยจิตเวช ญาติ หรือผู้ที่ต้องการการช่วยเหลือทางจิตใจ ให้มีความรู้ความเข้าใจเกี่ยวกับการเจ็บป่วยทางจิตอย่างชัดเจนด้วยวิธีการที่สั้น กระชับ เข้าใจง่าย </a:t>
            </a:r>
            <a:endParaRPr lang="th-TH" sz="3200" dirty="0" smtClean="0"/>
          </a:p>
          <a:p>
            <a:r>
              <a:rPr lang="th-TH" sz="3200" dirty="0" smtClean="0"/>
              <a:t>ผู้ให้ข้อมูลต้องมีความรู้ ความเข้าใจเรื่องนั้นๆเป็นอย่างดี </a:t>
            </a:r>
          </a:p>
          <a:p>
            <a:pPr marL="0" indent="0">
              <a:buNone/>
            </a:pPr>
            <a:endParaRPr lang="th-TH" sz="3200" dirty="0" smtClean="0"/>
          </a:p>
        </p:txBody>
      </p:sp>
    </p:spTree>
    <p:extLst>
      <p:ext uri="{BB962C8B-B14F-4D97-AF65-F5344CB8AC3E}">
        <p14:creationId xmlns:p14="http://schemas.microsoft.com/office/powerpoint/2010/main" val="1733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79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1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15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93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167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172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9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12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36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27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วิธีการและขั้นตอนการให้สุขภาพจิตศึกษา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3200" dirty="0" smtClean="0"/>
              <a:t>ประเมินความรู้ความเข้าใจของผู้ป่วยว่ามีมากน้อยเพียงใด ใช้คำถามปลายเปิด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 smtClean="0"/>
              <a:t>ให้ข้อมูลเท่าที่จำเป็น ใช้ภาษาที่เข้าใจง่าย อาจใช้สื่อประกอบได้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/>
              <a:t>ตรวจสอบความเข้าใจเกี่ยวกับข้อมูลที่ผู้ป่วยได้รับโดย ใช้ทักษะการถาม ทักษะการสรุปความ </a:t>
            </a:r>
            <a:endParaRPr lang="th-TH" sz="3200" dirty="0" smtClean="0"/>
          </a:p>
          <a:p>
            <a:pPr marL="514350" indent="-514350">
              <a:buFont typeface="+mj-lt"/>
              <a:buAutoNum type="arabicPeriod"/>
            </a:pPr>
            <a:endParaRPr lang="th-TH" dirty="0" smtClean="0"/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2891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384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464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782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752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380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933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025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048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24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0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67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041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365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40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783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82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67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 </a:t>
            </a:r>
            <a:r>
              <a:rPr lang="en-US" dirty="0" err="1" smtClean="0"/>
              <a:t>Psychoeducation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ADHD</a:t>
            </a:r>
          </a:p>
          <a:p>
            <a:r>
              <a:rPr lang="en-US" sz="3200" dirty="0" smtClean="0"/>
              <a:t>LD</a:t>
            </a:r>
          </a:p>
          <a:p>
            <a:r>
              <a:rPr lang="en-US" sz="3200" dirty="0" smtClean="0"/>
              <a:t>ID</a:t>
            </a:r>
          </a:p>
          <a:p>
            <a:r>
              <a:rPr lang="en-US" sz="3200" dirty="0" smtClean="0"/>
              <a:t>ASD</a:t>
            </a:r>
          </a:p>
          <a:p>
            <a:r>
              <a:rPr lang="en-US" sz="3200" dirty="0" smtClean="0"/>
              <a:t>SAD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637065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 </a:t>
            </a:r>
            <a:r>
              <a:rPr lang="en-US" dirty="0" smtClean="0"/>
              <a:t>Counseling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 smtClean="0"/>
              <a:t>ลูกถูกเพื่อนแกล้งที่โรงเรียน บ่นไม่อยากไปโรงเรียน</a:t>
            </a:r>
          </a:p>
          <a:p>
            <a:r>
              <a:rPr lang="th-TH" sz="3200" dirty="0" smtClean="0"/>
              <a:t>ลูกเป็น </a:t>
            </a:r>
            <a:r>
              <a:rPr lang="en-US" sz="3200" dirty="0" smtClean="0"/>
              <a:t>LD </a:t>
            </a:r>
            <a:r>
              <a:rPr lang="th-TH" sz="3200" dirty="0" smtClean="0"/>
              <a:t>ไม่ชอบเรียนวิชาภาษาไทย</a:t>
            </a:r>
          </a:p>
          <a:p>
            <a:r>
              <a:rPr lang="th-TH" sz="3200" dirty="0" smtClean="0"/>
              <a:t>ลูกชอบเถียง ก้าวร้าว ไม่เชื่อฟัง</a:t>
            </a:r>
          </a:p>
          <a:p>
            <a:r>
              <a:rPr lang="th-TH" sz="3200" dirty="0" smtClean="0"/>
              <a:t>ลูก </a:t>
            </a:r>
            <a:r>
              <a:rPr lang="en-US" sz="3200" dirty="0" smtClean="0"/>
              <a:t>Tantrum</a:t>
            </a:r>
          </a:p>
          <a:p>
            <a:r>
              <a:rPr lang="th-TH" sz="3200" dirty="0" smtClean="0"/>
              <a:t>แม่คุมอารมณ์ไม่ได้ ตีลูกบ่อยๆเวลา</a:t>
            </a:r>
            <a:r>
              <a:rPr lang="th-TH" sz="3200" smtClean="0"/>
              <a:t>ลูกดื้อ</a:t>
            </a:r>
            <a:endParaRPr lang="th-TH" sz="3200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8771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accent1"/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1"/>
                </a:solidFill>
              </a:rPr>
              <a:t>For 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1"/>
                </a:solidFill>
              </a:rPr>
              <a:t>Your Attention</a:t>
            </a:r>
            <a:endParaRPr lang="th-TH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7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71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1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14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74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329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193</Words>
  <Application>Microsoft Office PowerPoint</Application>
  <PresentationFormat>นำเสนอทางหน้าจอ (4:3)</PresentationFormat>
  <Paragraphs>29</Paragraphs>
  <Slides>48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49" baseType="lpstr">
      <vt:lpstr>ไหลเวียน</vt:lpstr>
      <vt:lpstr>   Psychoeducation and counseling techniques for common child psychiatric problems</vt:lpstr>
      <vt:lpstr>การให้สุขภาพจิตศึกษา (Psychoeducation) </vt:lpstr>
      <vt:lpstr>วิธีการและขั้นตอนการให้สุขภาพจิตศึกษา</vt:lpstr>
      <vt:lpstr>Counseling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แบบฝึกหัด Psychoeducation</vt:lpstr>
      <vt:lpstr>แบบฝึกหัด Counseling</vt:lpstr>
      <vt:lpstr>งานนำเสนอ PowerPoint</vt:lpstr>
    </vt:vector>
  </TitlesOfParts>
  <Company>KhonKaen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Psychoeducation and counseling techniques for common child psychiatric problems</dc:title>
  <dc:creator>Lenovo</dc:creator>
  <cp:lastModifiedBy>Lenovo</cp:lastModifiedBy>
  <cp:revision>9</cp:revision>
  <dcterms:created xsi:type="dcterms:W3CDTF">2016-02-25T15:40:58Z</dcterms:created>
  <dcterms:modified xsi:type="dcterms:W3CDTF">2016-02-25T17:13:58Z</dcterms:modified>
</cp:coreProperties>
</file>